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284454-9906-4327-8D2A-832478FCCA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FDF1554-9B0B-4C7C-9D96-BD1B41D4AC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58A348-1FF2-4FD1-95A6-1A7ED25E2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5288-2D71-4E01-B873-4E761EBEB698}" type="datetimeFigureOut">
              <a:rPr kumimoji="1" lang="ja-JP" altLang="en-US" smtClean="0"/>
              <a:t>2020/3/8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E07BCC-F26A-42A1-80BB-84B48AACC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324708-BCFF-4896-ACBA-B65241D3C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11488-388B-47A4-A095-635F610738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1989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6EF45D-0095-4990-B1AA-F7F39213A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3611E7A-BBF9-49C2-A157-6EB106745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A7F8F4-F84B-4D6B-A6B8-D929104D5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5288-2D71-4E01-B873-4E761EBEB698}" type="datetimeFigureOut">
              <a:rPr kumimoji="1" lang="ja-JP" altLang="en-US" smtClean="0"/>
              <a:t>2020/3/8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D6436B-7C78-44C2-BF12-7104398A9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8C4406-D559-412B-A018-2A13F2DE9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11488-388B-47A4-A095-635F610738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6126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F70B41A-E06C-4613-A817-90D073930D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B8C4052-D9C8-4871-A914-FF5B6230CE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76CEDF-EE01-4F90-B7DB-B0B7A53D0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5288-2D71-4E01-B873-4E761EBEB698}" type="datetimeFigureOut">
              <a:rPr kumimoji="1" lang="ja-JP" altLang="en-US" smtClean="0"/>
              <a:t>2020/3/8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BFFA25-C845-4AFF-8652-586F85E2D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40E7B0-7D48-4479-911D-3AA8E0037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11488-388B-47A4-A095-635F610738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7963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9E3556-2661-4136-A5C4-64E56FEF9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453BE6-BFF0-4686-B543-F2A0E0E95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772B66-AB26-433F-B9D9-3FD0C1746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5288-2D71-4E01-B873-4E761EBEB698}" type="datetimeFigureOut">
              <a:rPr kumimoji="1" lang="ja-JP" altLang="en-US" smtClean="0"/>
              <a:t>2020/3/8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31400E-6032-449A-8536-AD5D1659C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E29B67-6373-4A14-A743-340E6255E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11488-388B-47A4-A095-635F610738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7407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D46AB7-A383-412D-A68C-620D21201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41A34A8-0A3A-4523-9532-E66CC2941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70BA83-9ABD-4FBF-B000-60EFBC192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5288-2D71-4E01-B873-4E761EBEB698}" type="datetimeFigureOut">
              <a:rPr kumimoji="1" lang="ja-JP" altLang="en-US" smtClean="0"/>
              <a:t>2020/3/8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28058F-1B3B-4BB0-A2B4-FCA815EF1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0035BE-FD82-4A1E-AE5D-AD2E8C847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11488-388B-47A4-A095-635F610738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8874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ACC3DA-ECE3-4289-91FC-ADFAB7FD0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9F6AF16-327B-4FD2-AD25-044B76654D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79C8E73-145C-4E61-9C43-8ADA6BF5C6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EA924-C48A-4362-AF61-C7F560B41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5288-2D71-4E01-B873-4E761EBEB698}" type="datetimeFigureOut">
              <a:rPr kumimoji="1" lang="ja-JP" altLang="en-US" smtClean="0"/>
              <a:t>2020/3/8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DE37387-17B6-418F-9DA2-B9D59B8B6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99B503E-C075-4B10-ADCB-6439BD41C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11488-388B-47A4-A095-635F610738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1670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BC1C03-E2EB-44B7-8F93-6CA156524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9081660-42DB-4B29-AB1C-D3ED3250B8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6664911-328C-47D3-9898-F820B06792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3D3E5F0-E47B-4135-824C-CF15217BA7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C4587E9-3792-4816-AF12-70EA6DF514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D6CE063-F07A-43A8-8F71-CF81CAF9B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5288-2D71-4E01-B873-4E761EBEB698}" type="datetimeFigureOut">
              <a:rPr kumimoji="1" lang="ja-JP" altLang="en-US" smtClean="0"/>
              <a:t>2020/3/8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5673B1F-F7E1-41CD-8936-32C27C377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6DDF097-776A-420E-BE9E-C0AA1EC14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11488-388B-47A4-A095-635F610738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0271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BC4889-FAC3-4B94-AA8A-A3A7C4957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584A24D-1AD0-4F66-9043-15DF8324E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5288-2D71-4E01-B873-4E761EBEB698}" type="datetimeFigureOut">
              <a:rPr kumimoji="1" lang="ja-JP" altLang="en-US" smtClean="0"/>
              <a:t>2020/3/8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B15A1DE-3083-4086-BAF0-4B148766C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62C47C-E621-4243-893F-61117DE36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11488-388B-47A4-A095-635F610738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7793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7F1AECB-DF98-4539-9876-77F32DD80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5288-2D71-4E01-B873-4E761EBEB698}" type="datetimeFigureOut">
              <a:rPr kumimoji="1" lang="ja-JP" altLang="en-US" smtClean="0"/>
              <a:t>2020/3/8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18C2B04-5C2C-43EF-BC9C-B0853A66D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8374E05-FA23-451A-B626-6272DC1B8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11488-388B-47A4-A095-635F610738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5012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B2052E-7282-4D8F-8859-B33C58E17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8943183-C5B9-468E-A4B5-BAFD78481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6AACA47-741F-4CFF-B5A3-5AB933D9BF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EB694D4-0ECE-4EAD-B739-478C21B89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5288-2D71-4E01-B873-4E761EBEB698}" type="datetimeFigureOut">
              <a:rPr kumimoji="1" lang="ja-JP" altLang="en-US" smtClean="0"/>
              <a:t>2020/3/8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4D1CB5A-B011-4DB2-977E-1CB387AE6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316272E-0FE6-40A8-9D99-E9BFF2E4B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11488-388B-47A4-A095-635F610738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359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C170C4-3534-4535-AF26-E15D481F2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2360964-EABE-4F8C-B692-EC3C288A50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30CE5CB-6A5D-4062-9B9C-9272032A9D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472D8DD-C88B-448C-94DD-C24D97B5C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5288-2D71-4E01-B873-4E761EBEB698}" type="datetimeFigureOut">
              <a:rPr kumimoji="1" lang="ja-JP" altLang="en-US" smtClean="0"/>
              <a:t>2020/3/8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C80DA90-95E5-4ABB-9A1E-31EFE06C1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43D9BC5-BA4F-4E02-857B-8B337FC9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11488-388B-47A4-A095-635F610738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2043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64B23E8-A0AB-430D-825A-7C870AC12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DE78876-59AA-4C4B-B4D0-517C547C3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3E723F-BBB4-43EB-BFA7-863C91F964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15288-2D71-4E01-B873-4E761EBEB698}" type="datetimeFigureOut">
              <a:rPr kumimoji="1" lang="ja-JP" altLang="en-US" smtClean="0"/>
              <a:t>2020/3/8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7A9B36-2D05-44B5-8559-9DE6BDC9D3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A83D22-5990-40B5-A033-4DE42C9A82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11488-388B-47A4-A095-635F610738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303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mda.go.jp/files/000216173.pdf#page=22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78EBBAF6-E30D-43EB-84A6-08ADD32EB2E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277163" y="20939"/>
            <a:ext cx="8157881" cy="6642847"/>
          </a:xfrm>
          <a:prstGeom prst="rect">
            <a:avLst/>
          </a:prstGeom>
        </p:spPr>
      </p:pic>
      <p:sp>
        <p:nvSpPr>
          <p:cNvPr id="9" name="Rectangle 3">
            <a:extLst>
              <a:ext uri="{FF2B5EF4-FFF2-40B4-BE49-F238E27FC236}">
                <a16:creationId xmlns:a16="http://schemas.microsoft.com/office/drawing/2014/main" id="{04F3380C-AEC9-462F-9185-2318F4699D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02644" y="6590840"/>
            <a:ext cx="3489356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1" u="none" strike="noStrike" cap="none" normalizeH="0" baseline="0" dirty="0">
                <a:ln>
                  <a:noFill/>
                </a:ln>
                <a:solidFill>
                  <a:srgbClr val="1040CF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  <a:hlinkClick r:id="rId3"/>
              </a:rPr>
              <a:t>http://www.pmda.go.jp/files/000216173.pdf#page=22‎</a:t>
            </a: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590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50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Tahoma</vt:lpstr>
      <vt:lpstr>Office テーマ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numazaki</dc:creator>
  <cp:lastModifiedBy>tomoko maeda-chubachi</cp:lastModifiedBy>
  <cp:revision>3</cp:revision>
  <dcterms:created xsi:type="dcterms:W3CDTF">2019-08-06T14:00:15Z</dcterms:created>
  <dcterms:modified xsi:type="dcterms:W3CDTF">2020-03-08T21:24:57Z</dcterms:modified>
</cp:coreProperties>
</file>